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93" r:id="rId2"/>
    <p:sldId id="258" r:id="rId3"/>
    <p:sldId id="259" r:id="rId4"/>
    <p:sldId id="268" r:id="rId5"/>
    <p:sldId id="267" r:id="rId6"/>
    <p:sldId id="269" r:id="rId7"/>
    <p:sldId id="291" r:id="rId8"/>
    <p:sldId id="271" r:id="rId9"/>
    <p:sldId id="272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CC"/>
    <a:srgbClr val="99FF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9" autoAdjust="0"/>
    <p:restoredTop sz="98668" autoAdjust="0"/>
  </p:normalViewPr>
  <p:slideViewPr>
    <p:cSldViewPr showGuides="1">
      <p:cViewPr>
        <p:scale>
          <a:sx n="90" d="100"/>
          <a:sy n="90" d="100"/>
        </p:scale>
        <p:origin x="-1090" y="-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6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80330F-AA17-4385-9CAF-CD6297A007CE}" type="datetimeFigureOut">
              <a:rPr lang="ru-RU" smtClean="0"/>
              <a:pPr/>
              <a:t>23.06.2025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93DF1D-D6D5-45CE-B409-43721CEE272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Никогда не стареют и не впадают в детство те, кто не расстаётся с ним всю жизнь.(Леонид С. Сухоруков)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3DF1D-D6D5-45CE-B409-43721CEE272B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3DF1D-D6D5-45CE-B409-43721CEE272B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3DF1D-D6D5-45CE-B409-43721CEE272B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3DF1D-D6D5-45CE-B409-43721CEE272B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3DF1D-D6D5-45CE-B409-43721CEE272B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3DF1D-D6D5-45CE-B409-43721CEE272B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3DF1D-D6D5-45CE-B409-43721CEE272B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3DF1D-D6D5-45CE-B409-43721CEE272B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23.06.2025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23.06.2025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260648"/>
            <a:ext cx="8890466" cy="648072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187624" y="404664"/>
            <a:ext cx="72008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Муниципальное бюджетное дошкольное образовательное учреждение детский сад № 1 </a:t>
            </a:r>
            <a:r>
              <a:rPr lang="ru-RU" dirty="0" err="1" smtClean="0"/>
              <a:t>с.Некрасовка</a:t>
            </a:r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Составила : воспитатель Подгорных О.М.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2025г.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614553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03445" y="571500"/>
            <a:ext cx="1575435" cy="5680075"/>
          </a:xfrm>
          <a:ln w="76200">
            <a:solidFill>
              <a:srgbClr val="FF0000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endParaRPr lang="ru-RU" sz="2000" dirty="0"/>
          </a:p>
        </p:txBody>
      </p:sp>
      <p:pic>
        <p:nvPicPr>
          <p:cNvPr id="4" name="Изображение 3" descr="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28295"/>
            <a:ext cx="4421505" cy="6529705"/>
          </a:xfrm>
          <a:prstGeom prst="rect">
            <a:avLst/>
          </a:prstGeom>
        </p:spPr>
      </p:pic>
      <p:pic>
        <p:nvPicPr>
          <p:cNvPr id="5" name="Изображение 4" descr="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610" y="290195"/>
            <a:ext cx="4422140" cy="64281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626237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Замещающее содержимое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283968" y="0"/>
            <a:ext cx="4433570" cy="6380480"/>
          </a:xfrm>
          <a:prstGeom prst="rect">
            <a:avLst/>
          </a:prstGeom>
        </p:spPr>
      </p:pic>
      <p:pic>
        <p:nvPicPr>
          <p:cNvPr id="4" name="Изображение 3" descr="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88640"/>
            <a:ext cx="4295140" cy="6353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45745"/>
            <a:ext cx="4462145" cy="6612255"/>
          </a:xfrm>
          <a:prstGeom prst="rect">
            <a:avLst/>
          </a:prstGeom>
        </p:spPr>
      </p:pic>
      <p:pic>
        <p:nvPicPr>
          <p:cNvPr id="4" name="Изображение 3" descr="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94505" y="161290"/>
            <a:ext cx="4575175" cy="66122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350"/>
            <a:ext cx="8229600" cy="6305550"/>
          </a:xfrm>
          <a:solidFill>
            <a:schemeClr val="bg1"/>
          </a:solidFill>
          <a:ln w="76200">
            <a:solidFill>
              <a:srgbClr val="00B0F0"/>
            </a:solidFill>
          </a:ln>
        </p:spPr>
        <p:txBody>
          <a:bodyPr>
            <a:normAutofit/>
          </a:bodyPr>
          <a:lstStyle/>
          <a:p>
            <a:endParaRPr lang="ru-RU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Изображение 3" descr="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378325" cy="6598920"/>
          </a:xfrm>
          <a:prstGeom prst="rect">
            <a:avLst/>
          </a:prstGeom>
        </p:spPr>
      </p:pic>
      <p:pic>
        <p:nvPicPr>
          <p:cNvPr id="6" name="Изображение 5" descr="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39285" y="44450"/>
            <a:ext cx="4430395" cy="66554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350"/>
            <a:ext cx="8229600" cy="6365240"/>
          </a:xfr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>
            <a:noAutofit/>
          </a:bodyPr>
          <a:lstStyle/>
          <a:p>
            <a:endParaRPr lang="ru-RU" sz="2400" dirty="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4" name="Изображение 3" descr="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292794" cy="6753860"/>
          </a:xfrm>
          <a:prstGeom prst="rect">
            <a:avLst/>
          </a:prstGeom>
        </p:spPr>
      </p:pic>
      <p:pic>
        <p:nvPicPr>
          <p:cNvPr id="6" name="Изображение 5" descr="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0"/>
            <a:ext cx="4608512" cy="6710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1135"/>
            <a:ext cx="4598035" cy="6666865"/>
          </a:xfrm>
          <a:prstGeom prst="rect">
            <a:avLst/>
          </a:prstGeom>
        </p:spPr>
      </p:pic>
      <p:pic>
        <p:nvPicPr>
          <p:cNvPr id="9" name="Изображение 8" descr="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57065" y="191135"/>
            <a:ext cx="4686935" cy="666686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6632"/>
            <a:ext cx="4697730" cy="6552565"/>
          </a:xfrm>
          <a:prstGeom prst="rect">
            <a:avLst/>
          </a:prstGeom>
        </p:spPr>
      </p:pic>
      <p:pic>
        <p:nvPicPr>
          <p:cNvPr id="3" name="Изображение 2" descr="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635" y="160655"/>
            <a:ext cx="4477385" cy="65671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6489065"/>
          </a:xfrm>
          <a:noFill/>
          <a:ln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endParaRPr lang="ru-RU" sz="2000" dirty="0">
              <a:latin typeface="Arial Black" panose="020B0A04020102020204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5266928" cy="4525963"/>
          </a:xfrm>
        </p:spPr>
        <p:txBody>
          <a:bodyPr>
            <a:normAutofit/>
          </a:bodyPr>
          <a:lstStyle/>
          <a:p>
            <a:endParaRPr lang="ru-RU" sz="2000" dirty="0"/>
          </a:p>
        </p:txBody>
      </p:sp>
      <p:pic>
        <p:nvPicPr>
          <p:cNvPr id="4" name="Изображение 3" descr="1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0"/>
            <a:ext cx="4462780" cy="6858000"/>
          </a:xfrm>
          <a:prstGeom prst="rect">
            <a:avLst/>
          </a:prstGeom>
        </p:spPr>
      </p:pic>
      <p:pic>
        <p:nvPicPr>
          <p:cNvPr id="5" name="Изображение 4" descr="1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32935" y="0"/>
            <a:ext cx="4617085" cy="67570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640</TotalTime>
  <Words>27</Words>
  <Application>Microsoft Office PowerPoint</Application>
  <PresentationFormat>Экран (4:3)</PresentationFormat>
  <Paragraphs>30</Paragraphs>
  <Slides>9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  Подгорных Ольги</dc:title>
  <dc:creator>мама</dc:creator>
  <cp:lastModifiedBy>Пользователь</cp:lastModifiedBy>
  <cp:revision>118</cp:revision>
  <dcterms:created xsi:type="dcterms:W3CDTF">2014-12-07T02:25:00Z</dcterms:created>
  <dcterms:modified xsi:type="dcterms:W3CDTF">2025-06-23T05:02:05Z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36A302B89435444288262C4A30BF07DA_12</vt:lpwstr>
  </property>
  <property fmtid="{D5CDD505-2E9C-101B-9397-08002B2CF9AE}" pid="3" name="KSOProductBuildVer">
    <vt:lpwstr>1049-12.2.0.21179</vt:lpwstr>
  </property>
</Properties>
</file>