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B114D3-F5AD-4DBE-9980-1C2A77AA25E9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CFE42F-4ACD-4EC3-836E-0A2607480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детский сад № 1  </a:t>
            </a:r>
            <a:r>
              <a:rPr lang="ru-RU" sz="1400" dirty="0" err="1" smtClean="0">
                <a:solidFill>
                  <a:schemeClr val="tx1"/>
                </a:solidFill>
              </a:rPr>
              <a:t>с.Некрасовка</a:t>
            </a:r>
            <a:r>
              <a:rPr lang="ru-RU" sz="1400" dirty="0" smtClean="0">
                <a:solidFill>
                  <a:schemeClr val="tx1"/>
                </a:solidFill>
              </a:rPr>
              <a:t> Хабаровского муниципального района Хабаровского края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40760" cy="396044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Отчёт</a:t>
            </a:r>
          </a:p>
          <a:p>
            <a:r>
              <a:rPr lang="ru-RU" sz="3200" dirty="0" smtClean="0"/>
              <a:t>о проведении тематической недели</a:t>
            </a:r>
          </a:p>
          <a:p>
            <a:r>
              <a:rPr lang="ru-RU" sz="3200" dirty="0" smtClean="0"/>
              <a:t>«Победная весна 45-го</a:t>
            </a:r>
            <a:r>
              <a:rPr lang="ru-RU" sz="3200" dirty="0" smtClean="0"/>
              <a:t>»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</a:t>
            </a:r>
            <a:r>
              <a:rPr lang="ru-RU" sz="1900" dirty="0" smtClean="0"/>
              <a:t>Некрасовка,2024</a:t>
            </a:r>
            <a:endParaRPr lang="ru-RU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4038600" cy="5184576"/>
          </a:xfrm>
        </p:spPr>
        <p:txBody>
          <a:bodyPr>
            <a:noAutofit/>
          </a:bodyPr>
          <a:lstStyle/>
          <a:p>
            <a:r>
              <a:rPr lang="ru-RU" sz="1700" dirty="0" smtClean="0"/>
              <a:t>С 02.05-по 08.05 в МБДОУ № 1 </a:t>
            </a:r>
            <a:r>
              <a:rPr lang="ru-RU" sz="1700" dirty="0" err="1" smtClean="0"/>
              <a:t>с.Некрасовка</a:t>
            </a:r>
            <a:r>
              <a:rPr lang="ru-RU" sz="1700" dirty="0" smtClean="0"/>
              <a:t> прошла тематическая неделя, посвящённая Дню Победы «Весна 45-го». Согласно плана мероприятия были рассчитаны  на все возрастные группы</a:t>
            </a:r>
          </a:p>
          <a:p>
            <a:r>
              <a:rPr lang="ru-RU" sz="1700" dirty="0" smtClean="0"/>
              <a:t>Для погружения в тему была сформирована специальная среда : для ребят были организованы </a:t>
            </a:r>
            <a:r>
              <a:rPr lang="ru-RU" sz="1700" dirty="0" err="1" smtClean="0"/>
              <a:t>экспозии</a:t>
            </a:r>
            <a:r>
              <a:rPr lang="ru-RU" sz="1700" dirty="0" smtClean="0"/>
              <a:t> с  использованием плакатов и наглядно-дидактических пособий о ВОВ, макетов  военной техники , энциклопедических  и исторических и зданий. В некоторых группах оформлены «Окна-Победы». </a:t>
            </a:r>
          </a:p>
          <a:p>
            <a:r>
              <a:rPr lang="ru-RU" sz="1700" dirty="0" smtClean="0"/>
              <a:t>В родительских уголках организованы выставки  из детских поделок и рисунков.  </a:t>
            </a:r>
            <a:endParaRPr lang="ru-RU" sz="1700" dirty="0"/>
          </a:p>
        </p:txBody>
      </p:sp>
      <p:pic>
        <p:nvPicPr>
          <p:cNvPr id="5" name="Содержимое 4" descr="20240507_1007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88640"/>
            <a:ext cx="3184457" cy="3147903"/>
          </a:xfrm>
        </p:spPr>
      </p:pic>
      <p:pic>
        <p:nvPicPr>
          <p:cNvPr id="2050" name="Picture 2" descr="C:\Users\user\Downloads\20240507_152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336490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1881335"/>
          </a:xfrm>
        </p:spPr>
        <p:txBody>
          <a:bodyPr>
            <a:normAutofit lnSpcReduction="10000"/>
          </a:bodyPr>
          <a:lstStyle/>
          <a:p>
            <a:r>
              <a:rPr lang="ru-RU" sz="1500" dirty="0" smtClean="0"/>
              <a:t>С  воспитанниками старших групп   было проведено интерактивное занятие «А на утро началась война». </a:t>
            </a:r>
          </a:p>
          <a:p>
            <a:r>
              <a:rPr lang="ru-RU" sz="1500" dirty="0" smtClean="0"/>
              <a:t>Была создана творческая мастерская по изготовлению поделок, посвящённых Дню победы</a:t>
            </a:r>
            <a:endParaRPr lang="ru-RU" sz="1500" dirty="0" smtClean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476672"/>
            <a:ext cx="4041775" cy="2376264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Для  формирования общего представления о Великой Отечественной войне был создан </a:t>
            </a:r>
            <a:r>
              <a:rPr lang="ru-RU" sz="1500" dirty="0" err="1" smtClean="0"/>
              <a:t>лэпбук</a:t>
            </a:r>
            <a:r>
              <a:rPr lang="ru-RU" sz="1500" dirty="0" smtClean="0"/>
              <a:t>, который оснащён активными игровыми вкладками, позволяющими  поддерживать интерес  детей к данной теме.</a:t>
            </a:r>
            <a:endParaRPr lang="ru-RU" sz="1500" dirty="0"/>
          </a:p>
        </p:txBody>
      </p:sp>
      <p:pic>
        <p:nvPicPr>
          <p:cNvPr id="6" name="Содержимое 5" descr="20240507_10044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5312" y="2362200"/>
            <a:ext cx="3763963" cy="3763963"/>
          </a:xfrm>
        </p:spPr>
      </p:pic>
      <p:pic>
        <p:nvPicPr>
          <p:cNvPr id="14" name="Содержимое 13" descr="20240508_1545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58224"/>
            <a:ext cx="3987937" cy="2286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322712" cy="5505475"/>
          </a:xfrm>
        </p:spPr>
        <p:txBody>
          <a:bodyPr/>
          <a:lstStyle/>
          <a:p>
            <a:r>
              <a:rPr lang="ru-RU" sz="1500" dirty="0" smtClean="0"/>
              <a:t>ДЛЯ  РЕБЯТ МЛАДШЕГО ВОЗРАСТА БЫЛИ ПРОВЕДЕНЫ ИГРЫ  И БЕСЕДЫ О ДРУЖБЕ, ОБ УВАЖЕНИИ К ПОЖИЛЫМ ЛЮДЯМ. </a:t>
            </a:r>
          </a:p>
          <a:p>
            <a:r>
              <a:rPr lang="ru-RU" sz="1500" dirty="0" smtClean="0"/>
              <a:t>ИГРОВЫЕ СИТУАЦИИ ПО ОЗНАКОМЛЕНИЮ С ВОЕННОЙ ТЕХНИКОЙ, РОДАМИ ВОЙСК И НАГРАДАМИ</a:t>
            </a:r>
          </a:p>
          <a:p>
            <a:endParaRPr lang="ru-RU" sz="15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20240507_1010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3672408" cy="3672408"/>
          </a:xfrm>
        </p:spPr>
      </p:pic>
      <p:pic>
        <p:nvPicPr>
          <p:cNvPr id="1026" name="Picture 2" descr="C:\Users\user\Downloads\20240508_162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/>
          <a:lstStyle/>
          <a:p>
            <a:r>
              <a:rPr lang="ru-RU" dirty="0" smtClean="0"/>
              <a:t>ДЛЯ ВОСПИТАННИКОВ ПОДГОТОВИТЕЛЬНЫХ ГРУПП ТАК ЖЕ БЫЛ ПРОВЕДЕНЫ ИНТЕРАКТИВЫ О ЗНАЧЕНИИ ВЕЛИКОЙ ОТЕЧЕСТВЕННОЙ ВОЙНЫ В ЖИЗН  КАЖДОГО ЧЕЛОВЕКА </a:t>
            </a:r>
          </a:p>
          <a:p>
            <a:r>
              <a:rPr lang="ru-RU" dirty="0" smtClean="0"/>
              <a:t>БЫЛИ ПРОВЕДЕНЫ ОЗНАКОМИТЕЛЬНЫЕ БЕСЕДЫ НА ТЕМЫ  «ЗАЩИТНИКИ ОТЕЧЕСТВА ОТ ДРЕВНЕЙ РУСИ ДО НАШИХ ДНЕЙ», «ДЕТИ ВО ВРЕМЯ ВОЙНЫ», «ВЕТЕРАНЫ В НАШЕЙ СЕМЬЕ»</a:t>
            </a:r>
          </a:p>
          <a:p>
            <a:r>
              <a:rPr lang="ru-RU" dirty="0" smtClean="0"/>
              <a:t>И В ЗАВЕРШЕНИИ ОРАГНИЗОВАНЫ ЭКСКУРСИИ К ПАМЯТНЫМ МЕМОРИАЛАМ ДЛЯ ВОЗЛОЖЕНИЯ ЦВЕТОВ И ПРИОБЩЕНИЯ К КУЛЬТУРНОМУ И ПАМЯТНОМУ НАСЛЕДИЮ СВОЕЙ МАЛОЙ РОДИНЫ.</a:t>
            </a:r>
            <a:endParaRPr lang="ru-RU" dirty="0"/>
          </a:p>
        </p:txBody>
      </p:sp>
      <p:pic>
        <p:nvPicPr>
          <p:cNvPr id="5" name="Содержимое 4" descr="20240507_140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</TotalTime>
  <Words>256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Муниципальное бюджетное дошкольное образовательное учреждение детский сад № 1  с.Некрасовка Хабаровского муниципального района Хабаровского края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1  с.Некрасовка Хабаровского муниципального района Хабаровского края</dc:title>
  <dc:creator>Пользователь</dc:creator>
  <cp:lastModifiedBy>Пользователь</cp:lastModifiedBy>
  <cp:revision>38</cp:revision>
  <dcterms:created xsi:type="dcterms:W3CDTF">2024-05-06T03:32:08Z</dcterms:created>
  <dcterms:modified xsi:type="dcterms:W3CDTF">2024-05-08T06:55:23Z</dcterms:modified>
</cp:coreProperties>
</file>